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7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9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9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5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2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5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7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1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2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A5EAA-BF56-4CDE-8970-E116EDD64CC3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92B72-E75C-4038-B654-1702BCFF8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799" y="-954501"/>
            <a:ext cx="8996401" cy="876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3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774" y="-2376251"/>
            <a:ext cx="9018451" cy="1161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70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49" y="-2288251"/>
            <a:ext cx="8952301" cy="1143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Sparks</dc:creator>
  <cp:lastModifiedBy>Steve Sparks</cp:lastModifiedBy>
  <cp:revision>3</cp:revision>
  <dcterms:created xsi:type="dcterms:W3CDTF">2017-01-31T21:13:35Z</dcterms:created>
  <dcterms:modified xsi:type="dcterms:W3CDTF">2017-01-31T21:50:13Z</dcterms:modified>
</cp:coreProperties>
</file>